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37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93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338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085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65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10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11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13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294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11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115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D735C-11A1-4242-BA27-0593B4D7C4A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37BBC-EDF1-4BC5-B3BB-945756A7E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7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GIMP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PALETTE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11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575" y="196495"/>
            <a:ext cx="9958647" cy="64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6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"/>
                    </a14:imgEffect>
                    <a14:imgEffect>
                      <a14:brightnessContrast bright="12000" contrast="3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52687" y="205567"/>
            <a:ext cx="4899835" cy="646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8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816" y="240971"/>
            <a:ext cx="4572000" cy="63214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233" y="144000"/>
            <a:ext cx="1543483" cy="613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094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79" y="400656"/>
            <a:ext cx="2371725" cy="46767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031" y="400656"/>
            <a:ext cx="2609850" cy="52768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9064" y="557818"/>
            <a:ext cx="318135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7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8" y="251460"/>
            <a:ext cx="3609975" cy="5257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622" y="572193"/>
            <a:ext cx="386715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3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899" y="526125"/>
            <a:ext cx="3308060" cy="4494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912" y="283671"/>
            <a:ext cx="2650983" cy="55701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3239" y="526125"/>
            <a:ext cx="2886075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5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163" y="387927"/>
            <a:ext cx="256222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97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brightnessContrast bright="-1000" contrast="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06820" y="174567"/>
            <a:ext cx="4864591" cy="6472992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107950" dist="12700" dir="5400000" algn="ctr">
              <a:srgbClr val="000000"/>
            </a:outerShdw>
            <a:softEdge rad="49530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33284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3000"/>
                    </a14:imgEffect>
                    <a14:imgEffect>
                      <a14:brightnessContrast bright="-7000" contrast="3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59938" y="237779"/>
            <a:ext cx="6100936" cy="6450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0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-5000" contrast="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23716" y="100831"/>
            <a:ext cx="4653135" cy="62168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095" y="737514"/>
            <a:ext cx="2171700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48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1428</TotalTime>
  <Words>2</Words>
  <Application>Microsoft Office PowerPoint</Application>
  <PresentationFormat>Widescreen</PresentationFormat>
  <Paragraphs>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GIMP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Northwest Florida State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GIMP</dc:title>
  <dc:creator>McGinnis, Cynthia</dc:creator>
  <cp:lastModifiedBy>McGinnis, Cynthia</cp:lastModifiedBy>
  <cp:revision>7</cp:revision>
  <dcterms:created xsi:type="dcterms:W3CDTF">2018-01-25T19:03:50Z</dcterms:created>
  <dcterms:modified xsi:type="dcterms:W3CDTF">2018-01-26T18:52:29Z</dcterms:modified>
</cp:coreProperties>
</file>

<file path=docProps/thumbnail.jpeg>
</file>